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</p:sldIdLst>
  <p:sldSz cx="12192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.mp4"/><Relationship Id="rId3" Type="http://schemas.openxmlformats.org/officeDocument/2006/relationships/video" Target="../media/media1.mp4"/><Relationship Id="rId4" Type="http://schemas.openxmlformats.org/officeDocument/2006/relationships/image" Target="../media/image1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0.mp4"/><Relationship Id="rId3" Type="http://schemas.openxmlformats.org/officeDocument/2006/relationships/video" Target="../media/media10.mp4"/><Relationship Id="rId4" Type="http://schemas.openxmlformats.org/officeDocument/2006/relationships/image" Target="../media/image9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1.mp4"/><Relationship Id="rId3" Type="http://schemas.openxmlformats.org/officeDocument/2006/relationships/video" Target="../media/media11.mp4"/><Relationship Id="rId4" Type="http://schemas.openxmlformats.org/officeDocument/2006/relationships/image" Target="../media/image10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2.mp4"/><Relationship Id="rId3" Type="http://schemas.openxmlformats.org/officeDocument/2006/relationships/video" Target="../media/media12.mp4"/><Relationship Id="rId4" Type="http://schemas.openxmlformats.org/officeDocument/2006/relationships/image" Target="../media/image11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3.mp4"/><Relationship Id="rId3" Type="http://schemas.openxmlformats.org/officeDocument/2006/relationships/video" Target="../media/media13.mp4"/><Relationship Id="rId4" Type="http://schemas.openxmlformats.org/officeDocument/2006/relationships/image" Target="../media/image12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4.mp4"/><Relationship Id="rId3" Type="http://schemas.openxmlformats.org/officeDocument/2006/relationships/video" Target="../media/media14.mp4"/><Relationship Id="rId4" Type="http://schemas.openxmlformats.org/officeDocument/2006/relationships/image" Target="../media/image13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5.mp4"/><Relationship Id="rId3" Type="http://schemas.openxmlformats.org/officeDocument/2006/relationships/video" Target="../media/media15.mp4"/><Relationship Id="rId4" Type="http://schemas.openxmlformats.org/officeDocument/2006/relationships/image" Target="../media/image14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2.mp4"/><Relationship Id="rId3" Type="http://schemas.openxmlformats.org/officeDocument/2006/relationships/video" Target="../media/media2.mp4"/><Relationship Id="rId4" Type="http://schemas.openxmlformats.org/officeDocument/2006/relationships/image" Target="../media/image1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3.mp4"/><Relationship Id="rId3" Type="http://schemas.openxmlformats.org/officeDocument/2006/relationships/video" Target="../media/media3.mp4"/><Relationship Id="rId4" Type="http://schemas.openxmlformats.org/officeDocument/2006/relationships/image" Target="../media/image2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4.mp4"/><Relationship Id="rId3" Type="http://schemas.openxmlformats.org/officeDocument/2006/relationships/video" Target="../media/media4.mp4"/><Relationship Id="rId4" Type="http://schemas.openxmlformats.org/officeDocument/2006/relationships/image" Target="../media/image3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5.mp4"/><Relationship Id="rId3" Type="http://schemas.openxmlformats.org/officeDocument/2006/relationships/video" Target="../media/media5.mp4"/><Relationship Id="rId4" Type="http://schemas.openxmlformats.org/officeDocument/2006/relationships/image" Target="../media/image4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6.mp4"/><Relationship Id="rId3" Type="http://schemas.openxmlformats.org/officeDocument/2006/relationships/video" Target="../media/media6.mp4"/><Relationship Id="rId4" Type="http://schemas.openxmlformats.org/officeDocument/2006/relationships/image" Target="../media/image5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7.mp4"/><Relationship Id="rId3" Type="http://schemas.openxmlformats.org/officeDocument/2006/relationships/video" Target="../media/media7.mp4"/><Relationship Id="rId4" Type="http://schemas.openxmlformats.org/officeDocument/2006/relationships/image" Target="../media/image6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8.mp4"/><Relationship Id="rId3" Type="http://schemas.openxmlformats.org/officeDocument/2006/relationships/video" Target="../media/media8.mp4"/><Relationship Id="rId4" Type="http://schemas.openxmlformats.org/officeDocument/2006/relationships/image" Target="../media/image7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9.mp4"/><Relationship Id="rId3" Type="http://schemas.openxmlformats.org/officeDocument/2006/relationships/video" Target="../media/media9.mp4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87932cc6a628bbaa3d16140d20c26a160b4553718dc1a465584a90fd1a605633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883784542eb6f24d5adc304cd33f58b45c7fc9c07961c0b8e8dc9fd33819ad3d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aead2908909d29f03a4c9a38705b780650ec0edf7a69802363856aa3b2c843e1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a256e6911f20c71299087531278a2f8f86405fd12dc4f590ad8268cad8bec973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1dcf21f150fdd801bd0018c158c747746a0db746cb4372543921bf383c0a7c19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04b54792fbd972270223fb428806fe7f01d07b643daa787c075b0e6e27fba7a5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4d55d571d037e1b8b048be55f9580465d86e76b83a665d35df6e8e67d1dabf90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0479d821413f52df86578f94f6c1ee8375b6f314a458c79d71d13b2d74e6163b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5f47fa042b82ff550c81524349146ffff34cac03e77f8ab15255d0ac265968fa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8ab97d05245ffa793633c6c9c1b77b2132f35ffcb312eb6dc7a522e7e98d49e9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43a193d5e4b35ff56aba19c0793769aec6822a9a799f033d8a721a994b485717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4c8eeea6b08bc27bf925a4a0bae1ce8e194abcb3c0082526e92bc8431958a638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f0a7efcdb42fbf635ca56c9038e6dcc60e2e3198dadd39209cb4b0722b3df9a5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3429d172433493979facb631a74599a406a5970fed8503e4367e4c4cd58d93a5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aeb6a4dc823e3a1e726b552bc61f36570fecc3f80532db1ccaa4e45112ec64ef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